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Lato"/>
      <p:regular r:id="rId31"/>
      <p:bold r:id="rId32"/>
      <p:italic r:id="rId33"/>
      <p:boldItalic r:id="rId34"/>
    </p:embeddedFont>
    <p:embeddedFont>
      <p:font typeface="Bunge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35" Type="http://schemas.openxmlformats.org/officeDocument/2006/relationships/font" Target="fonts/Bungee-regular.fntdata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c25b4c52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ec25b4c52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c25b4c52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ec25b4c52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c25b4c52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ec25b4c52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c25b4c52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ec25b4c52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c25b4c52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ec25b4c52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ec25b4c52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ec25b4c52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c30dd6d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ec30dd6d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c30dd6d1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ec30dd6d1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c30dd6d1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ec30dd6d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c30dd6d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ec30dd6d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c30dd6d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ec30dd6d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c30dd6d1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ec30dd6d1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c30dd6d1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ec30dd6d1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c30dd6d1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ec30dd6d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c30dd6d1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ec30dd6d1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c30dd6d1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ec30dd6d1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a5ee6af8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ea5ee6af8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7353413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7353413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7de646b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e7de646b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c25b4c52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ec25b4c5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c25b4c52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ec25b4c52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c25b4c52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ec25b4c52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c25b4c52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ec25b4c52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Aften 5 - “Spiludvikling i Pygame” af Jonas Bak Phillipson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Globale variable til kontrol af mange “Aliens”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(03-example)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749825"/>
            <a:ext cx="86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Globale variable for kontrol af mange “Aliens”</a:t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430975"/>
            <a:ext cx="4156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Måden vi vil kontrollere for tilføjelse af mange “Aliens” er først at tilføje følgende globale variable: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En “last_alien” variabel initialiseret til det antal “ticks” (milisekunder) som er gået siden spillet startede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En “alien_cooldown” initialiseret til værdien af “1500”, så “Aliens” kun tilføjes hvert 1,5 sekund</a:t>
            </a:r>
            <a:endParaRPr sz="1300"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550" y="1925400"/>
            <a:ext cx="4565450" cy="15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Tilføjelse af “Aliens” med 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fast interval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(04-example)</a:t>
            </a:r>
            <a:endParaRPr sz="3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749825"/>
            <a:ext cx="86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Tilføjelse af “Aliens” med fast interval</a:t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430975"/>
            <a:ext cx="4156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Måden vi kontinuerligt tilføjer flere “Aliens” til vores spil gøres på følgende måde i vores “Game Loop”: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Initialiser en variabel kaldet “time_now” med antal “ticks” siden spilstart eller tilføjelse af sidst tilføjede “Alien”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Tjek (med “if statement”) om “time_now” minus “last_alien” er større end “alien_cooldown”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Er dette tilfældet, så tilføjer vi endnu en “Alien”, og opdaterer “last_alien”</a:t>
            </a:r>
            <a:endParaRPr sz="1300"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300" y="1474925"/>
            <a:ext cx="3516175" cy="35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Spaceship kollision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med Aliens + “Game Over”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(05-example)</a:t>
            </a:r>
            <a:endParaRPr sz="3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749825"/>
            <a:ext cx="86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Spaceship kollision med Aliens + “Game Over”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430975"/>
            <a:ext cx="8281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Når vi skal tjekke for “Spaceship” kollision med “Aliens” - og dermed for “Game Over” - så kan vi følge disse steps: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Initialisere en global “game_over” variabel til kontrol af “Game over”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Kun ændre “Spaceship” navigation, hvis “game_over” </a:t>
            </a:r>
            <a:r>
              <a:rPr lang="da" sz="1300"/>
              <a:t>er “False”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Tjekke for kollision mellem “Spaceship” og “Aliens”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Og ændre “game_over” til “True”, hvis det er tilfældet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Stop “Alien” bevægelse, hvis “game_over” er “False”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Tilføj kun nye “Aliens”, hvis “game_over” er “False”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Global variabel til kontrol af “Game Over”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(06-example)</a:t>
            </a:r>
            <a:endParaRPr sz="3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749825"/>
            <a:ext cx="86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Spaceship kollision med Aliens + “Game Over”</a:t>
            </a:r>
            <a:endParaRPr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311700" y="1430975"/>
            <a:ext cx="4141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Da en kollision mellem vores “Spaceship” og en “Alien” ville betyde, at vores spil var slut - dvs. “Game Over” - så vil vi først tilføje en variabel for “Game Over” på denne måde: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Eklær en global “game_over” variabel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Initialiser denne variabel til “False”</a:t>
            </a:r>
            <a:endParaRPr i="1" sz="1300"/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175" y="1770425"/>
            <a:ext cx="4306125" cy="14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Tjek af spaceship navigation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ved “Game Over”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(07-example)</a:t>
            </a:r>
            <a:endParaRPr sz="3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11700" y="749825"/>
            <a:ext cx="86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Tjek af spaceship navigation ved “Game Over”</a:t>
            </a:r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11700" y="1430975"/>
            <a:ext cx="4141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Når vores spil er “Game Over” - dvs. når der er en kollision mellem vores </a:t>
            </a:r>
            <a:r>
              <a:rPr lang="da" sz="1300">
                <a:solidFill>
                  <a:schemeClr val="dk1"/>
                </a:solidFill>
              </a:rPr>
              <a:t>“Spaceship” og en “Alien” - så skal vi jo ikke længere kunne rykke vores “Spaceship”.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da" sz="1300"/>
              <a:t>Derfor tjekker vi dernæst for dette i “update” metoden for vores “Spaceship” ved at tjekke for, hvorvidt spillet er ovre eller ej med en “if statement”.</a:t>
            </a:r>
            <a:endParaRPr i="1" sz="13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600" y="1474925"/>
            <a:ext cx="4385998" cy="274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7550" y="1680900"/>
            <a:ext cx="88923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Alien startposition, Mange Aliens &amp; Kollision + “Game Over”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Tjek for spaceship og 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alien kollision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(08-example)</a:t>
            </a:r>
            <a:endParaRPr sz="3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749825"/>
            <a:ext cx="86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Tjek for spaceship og alien kollision</a:t>
            </a:r>
            <a:endParaRPr/>
          </a:p>
        </p:txBody>
      </p:sp>
      <p:sp>
        <p:nvSpPr>
          <p:cNvPr id="299" name="Google Shape;299;p49"/>
          <p:cNvSpPr txBox="1"/>
          <p:nvPr>
            <p:ph idx="1" type="body"/>
          </p:nvPr>
        </p:nvSpPr>
        <p:spPr>
          <a:xfrm>
            <a:off x="311700" y="1430975"/>
            <a:ext cx="4141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Da en kollision mellem vores Spaceship og en Alien er afgørende for om spillet er slut eller ej, så tjekker vi for det i “Spaceship” klassens “update” metode sådan her: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Lav en “if statement” med tjek af kollision via “spritecollide” metoden fra “pygame.sprite” modulet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Er udtrykket sandt, så sættes den globale variabel “game_over” til “True”</a:t>
            </a:r>
            <a:endParaRPr sz="1300"/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600" y="1474925"/>
            <a:ext cx="4386000" cy="3175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Stop</a:t>
            </a:r>
            <a:r>
              <a:rPr lang="da" sz="3400"/>
              <a:t> alien bevægelse 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ved kollision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(09-example)</a:t>
            </a:r>
            <a:endParaRPr sz="3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311700" y="749825"/>
            <a:ext cx="86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Tjek for spaceship og alien kollision</a:t>
            </a:r>
            <a:endParaRPr/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311700" y="1430975"/>
            <a:ext cx="4141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Når der er en kollision mellem vores Spaceship og en Alien, så er spillet jo ovre, og vi vil derfor stoppe bevægelserne af vores “Aliens”.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 sz="1300"/>
              <a:t>Det gør vi sådan her: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Hvis ikke “game_over” er “True”, så bevæg vores Aliens via klassens “update” metode</a:t>
            </a:r>
            <a:endParaRPr sz="1300"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600" y="1474925"/>
            <a:ext cx="4386002" cy="276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Stop tilføjelse af Aliens 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ved “Game Over”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(10-example)</a:t>
            </a:r>
            <a:endParaRPr sz="3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311700" y="749825"/>
            <a:ext cx="865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Stop tilføjelse af Aliens ved “Game Over”</a:t>
            </a:r>
            <a:endParaRPr/>
          </a:p>
        </p:txBody>
      </p:sp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311700" y="1430975"/>
            <a:ext cx="4141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/>
              <a:t>Når vores spil er ovre, så skal vi også have stoppet vores kontinuerlige tilføjelse af nye “Aliens”.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da" sz="1300"/>
              <a:t>Det gør vi sådan her: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Lav en “if statement” i vores “Game Loop” som tjekker at spillet </a:t>
            </a:r>
            <a:r>
              <a:rPr b="1" lang="da" sz="1300"/>
              <a:t>ikke</a:t>
            </a:r>
            <a:r>
              <a:rPr lang="da" sz="1300"/>
              <a:t> er slut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Tilføj kun Aliens, hvis dette er sandt</a:t>
            </a:r>
            <a:endParaRPr sz="1300"/>
          </a:p>
        </p:txBody>
      </p:sp>
      <p:pic>
        <p:nvPicPr>
          <p:cNvPr id="324" name="Google Shape;3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600" y="1474925"/>
            <a:ext cx="3130434" cy="35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Tak for i aften! 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5</a:t>
            </a:r>
            <a:r>
              <a:rPr lang="da"/>
              <a:t>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Recap af 4. aften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Tilfældigt “Alien” startposition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Kontinuerlig tilføjelse af flere “Aliens”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Opgave:  Tilføj  selv flere “Aliens” kontinuerligt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“Spaceship” kollision med “Aliens” + “Game Over”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Recap af 4. aften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</a:t>
            </a:r>
            <a:r>
              <a:rPr lang="da" sz="3400"/>
              <a:t>01-example)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Recap fra 4. aften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På</a:t>
            </a:r>
            <a:r>
              <a:rPr lang="da" sz="1300"/>
              <a:t> 4. aften gennemgik vi at</a:t>
            </a:r>
            <a:r>
              <a:rPr lang="da" sz="1300"/>
              <a:t>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Tilføje et pænere baggrundsbillede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Tilføje bedre kontrol af “Spaceship” navigation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Kontrollere “frame rates”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da" sz="1300"/>
              <a:t>Tilføje “Alien” klasse og group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❖"/>
            </a:pPr>
            <a:r>
              <a:rPr lang="da" sz="1300"/>
              <a:t>Opdatere og tegne “Alien Group”</a:t>
            </a:r>
            <a:endParaRPr sz="1300"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325" y="929150"/>
            <a:ext cx="2532000" cy="42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77075" y="2150850"/>
            <a:ext cx="903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Tilfældig “Alien” startposition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(02-example)</a:t>
            </a: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Tilfældig “Alien” startposition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430975"/>
            <a:ext cx="42522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På nuværende tidspunkt starter vores “Alien” sprite altid samme sted på skærmen.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Det vil vi gerne ændre, og gør derfor sådan her: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importere “randint” fra “random” modulet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lader x-koordinatet fra vores “Alien” klasse være tilfældigt vhja “randint” med argumenterne: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50 for “start”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da" sz="1300"/>
              <a:t>SCREEN_WIDTH - 50 for “stop”</a:t>
            </a:r>
            <a:endParaRPr sz="1300"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50" y="1799600"/>
            <a:ext cx="4275299" cy="244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Mange “Alien” på skærmen på samme tid</a:t>
            </a:r>
            <a:endParaRPr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Mange “Aliens” på skærmen på samme tid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430975"/>
            <a:ext cx="83181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Indtil videre er der kun én “Alien” i vores spil, og det er der jo ikke meget spil over ..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da" sz="1300"/>
              <a:t>Derfor vil vi nu tilføje mange “Aliens” til vores spil på denne måde: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Tilføje globale variable til at holde styr på mængden af “Aliens”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a" sz="1300"/>
              <a:t>Tilføje “Aliens” med et fast interval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